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62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9" r:id="rId12"/>
    <p:sldId id="271" r:id="rId13"/>
    <p:sldId id="273" r:id="rId14"/>
    <p:sldId id="272" r:id="rId15"/>
    <p:sldId id="279" r:id="rId16"/>
    <p:sldId id="280" r:id="rId17"/>
    <p:sldId id="275" r:id="rId18"/>
    <p:sldId id="278" r:id="rId19"/>
    <p:sldId id="277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450" r:id="rId28"/>
    <p:sldId id="446" r:id="rId29"/>
    <p:sldId id="451" r:id="rId30"/>
    <p:sldId id="448" r:id="rId31"/>
    <p:sldId id="449" r:id="rId32"/>
    <p:sldId id="445" r:id="rId33"/>
    <p:sldId id="444" r:id="rId34"/>
    <p:sldId id="443" r:id="rId35"/>
    <p:sldId id="308" r:id="rId36"/>
    <p:sldId id="427" r:id="rId37"/>
    <p:sldId id="45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F0000"/>
    <a:srgbClr val="008080"/>
    <a:srgbClr val="FF7879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6"/>
    <p:restoredTop sz="94626"/>
  </p:normalViewPr>
  <p:slideViewPr>
    <p:cSldViewPr snapToGrid="0">
      <p:cViewPr varScale="1">
        <p:scale>
          <a:sx n="140" d="100"/>
          <a:sy n="140" d="100"/>
        </p:scale>
        <p:origin x="192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sv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27428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/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80996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586180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42983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4586</TotalTime>
  <Words>521</Words>
  <Application>Microsoft Macintosh PowerPoint</Application>
  <PresentationFormat>On-screen Show (16:9)</PresentationFormat>
  <Paragraphs>325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47</cp:revision>
  <dcterms:modified xsi:type="dcterms:W3CDTF">2025-08-17T20:05:16Z</dcterms:modified>
</cp:coreProperties>
</file>